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B367E3-7DD5-4A07-9D90-7657FD399103}" v="2" dt="2024-03-04T16:35:56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1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EEB367E3-7DD5-4A07-9D90-7657FD399103}"/>
    <pc:docChg chg="undo custSel delSld modSld">
      <pc:chgData name="Shaji Varghese" userId="b6635ce32d741a41" providerId="LiveId" clId="{EEB367E3-7DD5-4A07-9D90-7657FD399103}" dt="2024-03-04T16:36:50.119" v="132" actId="403"/>
      <pc:docMkLst>
        <pc:docMk/>
      </pc:docMkLst>
      <pc:sldChg chg="modSp mod">
        <pc:chgData name="Shaji Varghese" userId="b6635ce32d741a41" providerId="LiveId" clId="{EEB367E3-7DD5-4A07-9D90-7657FD399103}" dt="2024-03-04T16:36:50.119" v="132" actId="403"/>
        <pc:sldMkLst>
          <pc:docMk/>
          <pc:sldMk cId="373924439" sldId="266"/>
        </pc:sldMkLst>
        <pc:spChg chg="mod">
          <ac:chgData name="Shaji Varghese" userId="b6635ce32d741a41" providerId="LiveId" clId="{EEB367E3-7DD5-4A07-9D90-7657FD399103}" dt="2024-03-04T16:30:59.813" v="102" actId="404"/>
          <ac:spMkLst>
            <pc:docMk/>
            <pc:sldMk cId="373924439" sldId="266"/>
            <ac:spMk id="2" creationId="{5ED311AE-4BA7-4DA2-A645-F4CBBC2386AC}"/>
          </ac:spMkLst>
        </pc:spChg>
        <pc:spChg chg="mod">
          <ac:chgData name="Shaji Varghese" userId="b6635ce32d741a41" providerId="LiveId" clId="{EEB367E3-7DD5-4A07-9D90-7657FD399103}" dt="2024-03-04T16:36:50.119" v="132" actId="403"/>
          <ac:spMkLst>
            <pc:docMk/>
            <pc:sldMk cId="373924439" sldId="266"/>
            <ac:spMk id="3" creationId="{A2743619-CEA3-3932-0125-8F55F64A32AD}"/>
          </ac:spMkLst>
        </pc:spChg>
      </pc:sldChg>
      <pc:sldChg chg="modSp mod">
        <pc:chgData name="Shaji Varghese" userId="b6635ce32d741a41" providerId="LiveId" clId="{EEB367E3-7DD5-4A07-9D90-7657FD399103}" dt="2024-03-04T16:32:53.618" v="113" actId="114"/>
        <pc:sldMkLst>
          <pc:docMk/>
          <pc:sldMk cId="67383425" sldId="267"/>
        </pc:sldMkLst>
        <pc:spChg chg="mod">
          <ac:chgData name="Shaji Varghese" userId="b6635ce32d741a41" providerId="LiveId" clId="{EEB367E3-7DD5-4A07-9D90-7657FD399103}" dt="2024-03-04T16:32:53.618" v="113" actId="114"/>
          <ac:spMkLst>
            <pc:docMk/>
            <pc:sldMk cId="67383425" sldId="267"/>
            <ac:spMk id="2" creationId="{5ED311AE-4BA7-4DA2-A645-F4CBBC2386AC}"/>
          </ac:spMkLst>
        </pc:spChg>
        <pc:spChg chg="mod">
          <ac:chgData name="Shaji Varghese" userId="b6635ce32d741a41" providerId="LiveId" clId="{EEB367E3-7DD5-4A07-9D90-7657FD399103}" dt="2024-03-04T14:05:19.378" v="14" actId="6549"/>
          <ac:spMkLst>
            <pc:docMk/>
            <pc:sldMk cId="67383425" sldId="267"/>
            <ac:spMk id="3" creationId="{A2743619-CEA3-3932-0125-8F55F64A32AD}"/>
          </ac:spMkLst>
        </pc:spChg>
      </pc:sldChg>
      <pc:sldChg chg="modSp mod">
        <pc:chgData name="Shaji Varghese" userId="b6635ce32d741a41" providerId="LiveId" clId="{EEB367E3-7DD5-4A07-9D90-7657FD399103}" dt="2024-03-04T16:31:47.607" v="107" actId="1076"/>
        <pc:sldMkLst>
          <pc:docMk/>
          <pc:sldMk cId="71744372" sldId="268"/>
        </pc:sldMkLst>
        <pc:spChg chg="mod">
          <ac:chgData name="Shaji Varghese" userId="b6635ce32d741a41" providerId="LiveId" clId="{EEB367E3-7DD5-4A07-9D90-7657FD399103}" dt="2024-03-04T16:31:47.607" v="107" actId="1076"/>
          <ac:spMkLst>
            <pc:docMk/>
            <pc:sldMk cId="71744372" sldId="268"/>
            <ac:spMk id="2" creationId="{5ED311AE-4BA7-4DA2-A645-F4CBBC2386AC}"/>
          </ac:spMkLst>
        </pc:spChg>
        <pc:spChg chg="mod">
          <ac:chgData name="Shaji Varghese" userId="b6635ce32d741a41" providerId="LiveId" clId="{EEB367E3-7DD5-4A07-9D90-7657FD399103}" dt="2024-03-04T14:06:43.575" v="25" actId="403"/>
          <ac:spMkLst>
            <pc:docMk/>
            <pc:sldMk cId="71744372" sldId="268"/>
            <ac:spMk id="3" creationId="{A2743619-CEA3-3932-0125-8F55F64A32AD}"/>
          </ac:spMkLst>
        </pc:spChg>
      </pc:sldChg>
      <pc:sldChg chg="modSp mod">
        <pc:chgData name="Shaji Varghese" userId="b6635ce32d741a41" providerId="LiveId" clId="{EEB367E3-7DD5-4A07-9D90-7657FD399103}" dt="2024-03-04T16:36:23.435" v="129" actId="1076"/>
        <pc:sldMkLst>
          <pc:docMk/>
          <pc:sldMk cId="2573004360" sldId="269"/>
        </pc:sldMkLst>
        <pc:spChg chg="mod">
          <ac:chgData name="Shaji Varghese" userId="b6635ce32d741a41" providerId="LiveId" clId="{EEB367E3-7DD5-4A07-9D90-7657FD399103}" dt="2024-03-04T16:33:03.925" v="114" actId="1076"/>
          <ac:spMkLst>
            <pc:docMk/>
            <pc:sldMk cId="2573004360" sldId="269"/>
            <ac:spMk id="2" creationId="{5ED311AE-4BA7-4DA2-A645-F4CBBC2386AC}"/>
          </ac:spMkLst>
        </pc:spChg>
        <pc:spChg chg="mod">
          <ac:chgData name="Shaji Varghese" userId="b6635ce32d741a41" providerId="LiveId" clId="{EEB367E3-7DD5-4A07-9D90-7657FD399103}" dt="2024-03-04T16:36:23.435" v="129" actId="1076"/>
          <ac:spMkLst>
            <pc:docMk/>
            <pc:sldMk cId="2573004360" sldId="269"/>
            <ac:spMk id="3" creationId="{A2743619-CEA3-3932-0125-8F55F64A32AD}"/>
          </ac:spMkLst>
        </pc:spChg>
      </pc:sldChg>
      <pc:sldChg chg="modSp mod">
        <pc:chgData name="Shaji Varghese" userId="b6635ce32d741a41" providerId="LiveId" clId="{EEB367E3-7DD5-4A07-9D90-7657FD399103}" dt="2024-03-04T16:36:31.485" v="130" actId="403"/>
        <pc:sldMkLst>
          <pc:docMk/>
          <pc:sldMk cId="3433214878" sldId="270"/>
        </pc:sldMkLst>
        <pc:spChg chg="mod">
          <ac:chgData name="Shaji Varghese" userId="b6635ce32d741a41" providerId="LiveId" clId="{EEB367E3-7DD5-4A07-9D90-7657FD399103}" dt="2024-03-04T16:34:14.168" v="121" actId="1076"/>
          <ac:spMkLst>
            <pc:docMk/>
            <pc:sldMk cId="3433214878" sldId="270"/>
            <ac:spMk id="2" creationId="{5ED311AE-4BA7-4DA2-A645-F4CBBC2386AC}"/>
          </ac:spMkLst>
        </pc:spChg>
        <pc:spChg chg="mod">
          <ac:chgData name="Shaji Varghese" userId="b6635ce32d741a41" providerId="LiveId" clId="{EEB367E3-7DD5-4A07-9D90-7657FD399103}" dt="2024-03-04T16:36:31.485" v="130" actId="403"/>
          <ac:spMkLst>
            <pc:docMk/>
            <pc:sldMk cId="3433214878" sldId="270"/>
            <ac:spMk id="3" creationId="{A2743619-CEA3-3932-0125-8F55F64A32AD}"/>
          </ac:spMkLst>
        </pc:spChg>
      </pc:sldChg>
      <pc:sldChg chg="modSp mod">
        <pc:chgData name="Shaji Varghese" userId="b6635ce32d741a41" providerId="LiveId" clId="{EEB367E3-7DD5-4A07-9D90-7657FD399103}" dt="2024-03-04T16:36:37.690" v="131" actId="403"/>
        <pc:sldMkLst>
          <pc:docMk/>
          <pc:sldMk cId="1845625258" sldId="271"/>
        </pc:sldMkLst>
        <pc:spChg chg="mod">
          <ac:chgData name="Shaji Varghese" userId="b6635ce32d741a41" providerId="LiveId" clId="{EEB367E3-7DD5-4A07-9D90-7657FD399103}" dt="2024-03-04T16:35:13.289" v="127" actId="1076"/>
          <ac:spMkLst>
            <pc:docMk/>
            <pc:sldMk cId="1845625258" sldId="271"/>
            <ac:spMk id="2" creationId="{5ED311AE-4BA7-4DA2-A645-F4CBBC2386AC}"/>
          </ac:spMkLst>
        </pc:spChg>
        <pc:spChg chg="mod">
          <ac:chgData name="Shaji Varghese" userId="b6635ce32d741a41" providerId="LiveId" clId="{EEB367E3-7DD5-4A07-9D90-7657FD399103}" dt="2024-03-04T16:36:37.690" v="131" actId="403"/>
          <ac:spMkLst>
            <pc:docMk/>
            <pc:sldMk cId="1845625258" sldId="271"/>
            <ac:spMk id="3" creationId="{A2743619-CEA3-3932-0125-8F55F64A32AD}"/>
          </ac:spMkLst>
        </pc:spChg>
      </pc:sldChg>
      <pc:sldChg chg="del">
        <pc:chgData name="Shaji Varghese" userId="b6635ce32d741a41" providerId="LiveId" clId="{EEB367E3-7DD5-4A07-9D90-7657FD399103}" dt="2024-03-04T16:27:24.901" v="64" actId="47"/>
        <pc:sldMkLst>
          <pc:docMk/>
          <pc:sldMk cId="1689737792" sldId="272"/>
        </pc:sldMkLst>
      </pc:sldChg>
      <pc:sldChg chg="del">
        <pc:chgData name="Shaji Varghese" userId="b6635ce32d741a41" providerId="LiveId" clId="{EEB367E3-7DD5-4A07-9D90-7657FD399103}" dt="2024-03-04T16:27:25.505" v="65" actId="47"/>
        <pc:sldMkLst>
          <pc:docMk/>
          <pc:sldMk cId="3369682409" sldId="273"/>
        </pc:sldMkLst>
      </pc:sldChg>
      <pc:sldChg chg="del">
        <pc:chgData name="Shaji Varghese" userId="b6635ce32d741a41" providerId="LiveId" clId="{EEB367E3-7DD5-4A07-9D90-7657FD399103}" dt="2024-03-04T16:27:26.020" v="66" actId="47"/>
        <pc:sldMkLst>
          <pc:docMk/>
          <pc:sldMk cId="1686767703" sldId="274"/>
        </pc:sldMkLst>
      </pc:sldChg>
      <pc:sldChg chg="del">
        <pc:chgData name="Shaji Varghese" userId="b6635ce32d741a41" providerId="LiveId" clId="{EEB367E3-7DD5-4A07-9D90-7657FD399103}" dt="2024-03-04T16:27:26.597" v="67" actId="47"/>
        <pc:sldMkLst>
          <pc:docMk/>
          <pc:sldMk cId="2037713832" sldId="2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5D0D1-13D4-8334-866A-99AD2B244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334C4F-D47A-EA26-C648-4A019059B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9CB96-24E2-1A54-D536-8B24D7504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A9937-B08C-8D6B-2B2F-C96C3B7E8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A33D4-D51C-6FAC-F3DD-410C7D004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2747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F491-BE4A-071F-C49B-95F5B77F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9A253-C38C-C830-BBAD-89114D813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67A54-4FA4-3171-30BC-1B402FFE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B3A8-F23B-E26F-1890-4A952E149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2765-5D5C-600E-6B23-8BDF98EF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532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9B87E2-17DF-69EA-1EF4-4D0451441F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A7E70-5718-B4BF-4E36-60C8194A2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8CE80-0D36-07F7-585E-756FD32F0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2E362-6CD8-A682-939A-5841DA69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036BC-9CBE-4E62-10A5-7D5F9633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143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3538C-9C6F-4823-749D-816BE3FCF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522B3-CCFA-B2DC-B733-7EF86AB30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AAD62-39C9-58F3-12F3-EB6F23DD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6C6D5-E14A-F544-78A1-96C258B23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AF261-18BF-1CF0-AB75-1F772339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6472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64D81-2E94-D7E2-51DF-458F9FD38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BC160-8D7C-8B31-79B6-889DD1870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E949D-A59D-39CA-D578-2BB257DB2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DFFB3-83AA-8786-6562-8784B09C0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99575-B666-673E-D297-0437E5239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0473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554E5-26C9-0771-2B6B-B13A89EA4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5EC46-498E-F3BF-B28C-65B4CCF24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D588A-FDB4-9FCB-3DAF-656A30C51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F8B97B-CCBD-2DF6-BB3A-0C66E8B8E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35914-B0F4-1AA2-8D15-D4263CABF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66442-80D2-CEC8-1F6D-D8EE6367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76625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5C15A-4B74-715D-A8D9-D3C1C7C72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CDCAB-298B-88AF-A8F2-A0AA985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CC8F6-2DE7-C3F2-654A-CC67D61E2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8280B1-7201-0025-49B4-1E2B25F9D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A8A84B-558A-DCEA-54E5-379D91801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52557-1E6A-F925-BB9F-6091C52D6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FC1893-E72A-D3B4-800B-9E0009EE3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FBC671-6704-1CDA-4C87-CFD609B3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6882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C6F6F-6DAD-978F-8EC6-211864F2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C6065-2513-6924-4DD7-0817C6C4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F629AA-F772-EE50-F658-7116BADB6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227DD-28C5-05CC-A060-51BB11AFA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4289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45A3BA-E1A7-BF4C-44AD-42287B8FB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3BED2E-6DCC-D8F7-CF4F-D6F6A8CBE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2C71C-7ABE-A9CD-966B-544C2BAD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68694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29B67-F3B9-A49B-5626-38DED9F83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A398C-0382-D8AE-5E72-5001045BF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CB6AE-66B3-5F53-97C8-AC53155332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070DF-A0AA-7748-64D2-360BD3D9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206B90-D2BF-1B4E-5655-9FCEEACE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B36925-4022-94D5-B075-1426FF22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3978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7C5CC-C973-6CD6-5C26-417276F7E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01529A-E74A-6B3B-DB4B-246C0C2BEA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68842-0055-BD10-16C9-408389ACE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AF0F-AB47-F3E9-F1FC-AE99EB733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49124-53D1-52C5-E389-8391A9A01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9DADCF-20C3-5F78-29D8-D55364CF8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768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39EFEB-165D-9224-A21C-6EC786AB4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01221-387B-6338-951A-2A277051F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85510-175C-CDF1-941F-50B2AF83D4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37A55-93BC-40AE-B096-D725347C1149}" type="datetimeFigureOut">
              <a:rPr lang="en-AE" smtClean="0"/>
              <a:t>23 Mar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5E48E-477F-6409-AE75-4147BFF8D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3C586-A29B-6D4E-652D-17B2CA8F1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8DC84-8F11-4B83-B3A2-B8AF5623F90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9992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597310"/>
            <a:ext cx="9921843" cy="2331217"/>
          </a:xfrm>
        </p:spPr>
        <p:txBody>
          <a:bodyPr anchor="ctr">
            <a:noAutofit/>
          </a:bodyPr>
          <a:lstStyle/>
          <a:p>
            <a:pPr algn="l">
              <a:lnSpc>
                <a:spcPts val="5100"/>
              </a:lnSpc>
            </a:pPr>
            <a:r>
              <a:rPr lang="en-US" sz="3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Mannavaneshu</a:t>
            </a:r>
            <a:r>
              <a:rPr lang="en-US" sz="3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thaanunnatha</a:t>
            </a:r>
            <a:r>
              <a:rPr lang="en-US" sz="3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baliyaay</a:t>
            </a:r>
            <a:br>
              <a:rPr lang="en-US" sz="3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Theernnathine</a:t>
            </a:r>
            <a:r>
              <a:rPr lang="en-US" sz="3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ninappaan-mannil</a:t>
            </a:r>
            <a:br>
              <a:rPr lang="en-US" sz="3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Thannoru</a:t>
            </a:r>
            <a:r>
              <a:rPr lang="en-US" sz="3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niyamam</a:t>
            </a:r>
            <a:r>
              <a:rPr lang="en-US" sz="3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enniha</a:t>
            </a:r>
            <a:r>
              <a:rPr lang="en-US" sz="3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naamanu-varthikkunnaadaravaay</a:t>
            </a:r>
            <a:endParaRPr lang="en-AE" sz="36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മന്നവനേശുതാനുന്നത ബലിയായ്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തീര്‍ന്നതിനെ നിനപ്പാന്‍-മന്നില്‍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തന്നൊരു നിയമം ഇന്നിഹ നാമനു-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വര്‍ത്തിക്കുന്നാദരവായ്</a:t>
            </a:r>
          </a:p>
        </p:txBody>
      </p:sp>
    </p:spTree>
    <p:extLst>
      <p:ext uri="{BB962C8B-B14F-4D97-AF65-F5344CB8AC3E}">
        <p14:creationId xmlns:p14="http://schemas.microsoft.com/office/powerpoint/2010/main" val="37392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177792"/>
            <a:ext cx="11411712" cy="3402660"/>
          </a:xfrm>
        </p:spPr>
        <p:txBody>
          <a:bodyPr anchor="ctr">
            <a:noAutofit/>
          </a:bodyPr>
          <a:lstStyle/>
          <a:p>
            <a:pPr algn="l">
              <a:lnSpc>
                <a:spcPts val="5100"/>
              </a:lnSpc>
            </a:pP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Appameduthavan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vaazhthi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nurukki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than</a:t>
            </a:r>
            <a:b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Apposthalarkkaruli-cholli</a:t>
            </a:r>
            <a:b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Ningalkkuvendi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nurungidum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dehamen</a:t>
            </a:r>
            <a:b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Vaangi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bhujippinennu</a:t>
            </a:r>
            <a:endParaRPr lang="en-AE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200" b="1" dirty="0">
                <a:solidFill>
                  <a:srgbClr val="222222"/>
                </a:solidFill>
                <a:latin typeface="ML-TTAmbili" panose="04000000000000000000" pitchFamily="82" charset="0"/>
              </a:rPr>
              <a:t>അപ്പമെടുത്തവന്‍ വാഴ്ത്തി നുറുക്കി തന്‍</a:t>
            </a:r>
          </a:p>
          <a:p>
            <a:pPr algn="l">
              <a:lnSpc>
                <a:spcPct val="150000"/>
              </a:lnSpc>
            </a:pPr>
            <a:r>
              <a:rPr lang="ml-IN" sz="3200" b="1" dirty="0">
                <a:solidFill>
                  <a:srgbClr val="222222"/>
                </a:solidFill>
                <a:latin typeface="ML-TTAmbili" panose="04000000000000000000" pitchFamily="82" charset="0"/>
              </a:rPr>
              <a:t>അപ്പോസ്തലര്‍ക്കരുളി-ചൊല്ലി</a:t>
            </a:r>
          </a:p>
          <a:p>
            <a:pPr algn="l">
              <a:lnSpc>
                <a:spcPct val="150000"/>
              </a:lnSpc>
            </a:pPr>
            <a:r>
              <a:rPr lang="ml-IN" sz="3200" b="1" dirty="0">
                <a:solidFill>
                  <a:srgbClr val="222222"/>
                </a:solidFill>
                <a:latin typeface="ML-TTAmbili" panose="04000000000000000000" pitchFamily="82" charset="0"/>
              </a:rPr>
              <a:t>നിങ്ങള്‍ക്കുവേണ്ടി നുറുങ്ങിടും ദേഹമെന്‍</a:t>
            </a:r>
          </a:p>
          <a:p>
            <a:pPr algn="l">
              <a:lnSpc>
                <a:spcPct val="150000"/>
              </a:lnSpc>
            </a:pPr>
            <a:r>
              <a:rPr lang="ml-IN" sz="3200" b="1" dirty="0">
                <a:solidFill>
                  <a:srgbClr val="222222"/>
                </a:solidFill>
                <a:latin typeface="ML-TTAmbili" panose="04000000000000000000" pitchFamily="82" charset="0"/>
              </a:rPr>
              <a:t>വാങ്ങി ഭുജിപ്പിനെന്നു</a:t>
            </a:r>
          </a:p>
        </p:txBody>
      </p:sp>
    </p:spTree>
    <p:extLst>
      <p:ext uri="{BB962C8B-B14F-4D97-AF65-F5344CB8AC3E}">
        <p14:creationId xmlns:p14="http://schemas.microsoft.com/office/powerpoint/2010/main" val="6738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258179"/>
            <a:ext cx="11411712" cy="3402660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Manna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pozhinjathu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thinnu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janangal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Annuyirodirunnu-ennaal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Enne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bhujippavar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ellaamanaaratham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Jeevikkumenn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urachu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മന്ന പൊഴിഞ്ഞതു തിന്നു ജനങ്ങള്‍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അന്നുയിരോടിരുന്നു-എന്നാല്‍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എന്നെ ഭുജിപ്പവരെല്ലാമനാരതം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ജീവിക്കുമെന്നുരച്ചു</a:t>
            </a:r>
          </a:p>
        </p:txBody>
      </p:sp>
    </p:spTree>
    <p:extLst>
      <p:ext uri="{BB962C8B-B14F-4D97-AF65-F5344CB8AC3E}">
        <p14:creationId xmlns:p14="http://schemas.microsoft.com/office/powerpoint/2010/main" val="7174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197889"/>
            <a:ext cx="11411712" cy="3402660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Paanapaathrathe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yeduthavan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chonnithen</a:t>
            </a:r>
            <a:b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Rakthathin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puthuniyamam-ithu</a:t>
            </a:r>
            <a:b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Paanam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cheythidumbozhokkeyum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ningalen</a:t>
            </a:r>
            <a:b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Ormmackkaay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cheythukolvin</a:t>
            </a:r>
            <a:endParaRPr lang="en-AE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26340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പാനപാത്രത്തെയെടുത്തവന്‍ ചൊന്നിതെന്‍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രക്തത്തിന്‍ പുതുനിയമം -ഇതു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പാനം ചെയ്തിടുമ്പോഴൊക്കെയും നിങ്ങളെന്‍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ഓര്‍മ്മയ്ക്കായ് ചെയ്തുകൊള്‍വിന്‍</a:t>
            </a:r>
          </a:p>
        </p:txBody>
      </p:sp>
    </p:spTree>
    <p:extLst>
      <p:ext uri="{BB962C8B-B14F-4D97-AF65-F5344CB8AC3E}">
        <p14:creationId xmlns:p14="http://schemas.microsoft.com/office/powerpoint/2010/main" val="2573004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395" y="3137599"/>
            <a:ext cx="11411712" cy="3402660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Thenum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visheshamaam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paalumozhukidum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Desham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kanaanathinkal-ulla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Paanathekkaal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ruchiyerunnor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aathmeeya</a:t>
            </a:r>
            <a:b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Paanamunde</a:t>
            </a:r>
            <a:r>
              <a:rPr lang="en-US" sz="4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4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namukke</a:t>
            </a:r>
            <a:endParaRPr lang="en-AE" sz="4000" i="1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തേനും വിശേഷമാം പാലുമൊഴുകിടും 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ദേശം കനാനതിങ്കല്‍-ഉള്ള 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പാനത്തെക്കാള്‍ രുചിയേറുന്നൊരാത്മീയ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പാനമുണ്ട് നമുക്ക്</a:t>
            </a:r>
          </a:p>
        </p:txBody>
      </p:sp>
    </p:spTree>
    <p:extLst>
      <p:ext uri="{BB962C8B-B14F-4D97-AF65-F5344CB8AC3E}">
        <p14:creationId xmlns:p14="http://schemas.microsoft.com/office/powerpoint/2010/main" val="343321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311AE-4BA7-4DA2-A645-F4CBBC238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056" y="3067260"/>
            <a:ext cx="11411712" cy="3402660"/>
          </a:xfrm>
        </p:spPr>
        <p:txBody>
          <a:bodyPr anchor="ctr">
            <a:noAutofit/>
          </a:bodyPr>
          <a:lstStyle/>
          <a:p>
            <a:pPr algn="l">
              <a:lnSpc>
                <a:spcPts val="5000"/>
              </a:lnSpc>
            </a:pP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Ponnuthirumeni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aakeyadikalaal</a:t>
            </a:r>
            <a:b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Nonthu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nurungiyathum</a:t>
            </a:r>
            <a:b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Raktham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chinthi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marichuyirekiyathum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ippol</a:t>
            </a:r>
            <a:b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Chinthichu</a:t>
            </a:r>
            <a:r>
              <a:rPr lang="en-US" sz="3600" b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nandiyode</a:t>
            </a:r>
            <a:endParaRPr lang="en-AE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2743619-CEA3-3932-0125-8F55F64A32AD}"/>
              </a:ext>
            </a:extLst>
          </p:cNvPr>
          <p:cNvSpPr txBox="1">
            <a:spLocks/>
          </p:cNvSpPr>
          <p:nvPr/>
        </p:nvSpPr>
        <p:spPr>
          <a:xfrm>
            <a:off x="448056" y="8051"/>
            <a:ext cx="11411712" cy="34026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പൊന്നു തിരുമേനിയാകെയടികളാല്‍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നൊന്തു നുറുങ്ങിയതും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രക്തം ചിന്തി മരിച്ചുയിരേകിയതും ഇപ്പോള്‍</a:t>
            </a:r>
          </a:p>
          <a:p>
            <a:pPr algn="l">
              <a:lnSpc>
                <a:spcPct val="150000"/>
              </a:lnSpc>
            </a:pPr>
            <a:r>
              <a:rPr lang="ml-IN" sz="3600" b="1" dirty="0">
                <a:solidFill>
                  <a:srgbClr val="222222"/>
                </a:solidFill>
                <a:latin typeface="ML-TTAmbili" panose="04000000000000000000" pitchFamily="82" charset="0"/>
              </a:rPr>
              <a:t>ചിന്തിച്ചു നന്ദിയോടെ</a:t>
            </a:r>
          </a:p>
        </p:txBody>
      </p:sp>
    </p:spTree>
    <p:extLst>
      <p:ext uri="{BB962C8B-B14F-4D97-AF65-F5344CB8AC3E}">
        <p14:creationId xmlns:p14="http://schemas.microsoft.com/office/powerpoint/2010/main" val="184562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133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ML-TTAmbili</vt:lpstr>
      <vt:lpstr>Office Theme</vt:lpstr>
      <vt:lpstr>Mannavaneshu thaanunnatha baliyaay Theernnathine ninappaan-mannil Thannoru niyamam enniha naamanu-varthikkunnaadaravaay</vt:lpstr>
      <vt:lpstr>Appameduthavan vaazhthi nurukki than Apposthalarkkaruli-cholli Ningalkkuvendi nurungidum dehamen Vaangi bhujippinennu</vt:lpstr>
      <vt:lpstr>Manna pozhinjathu thinnu janangal Annuyirodirunnu-ennaal Enne bhujippavar ellaamanaaratham Jeevikkumenn urachu</vt:lpstr>
      <vt:lpstr>Paanapaathrathe yeduthavan chonnithen Rakthathin puthuniyamam-ithu Paanam cheythidumbozhokkeyum ningalen Ormmackkaay cheythukolvin</vt:lpstr>
      <vt:lpstr>Thenum visheshamaam paalumozhukidum Desham kanaanathinkal-ulla Paanathekkaal ruchiyerunnor aathmeeya Paanamunde namukke</vt:lpstr>
      <vt:lpstr>Ponnuthirumeni aakeyadikalaal Nonthu nurungiyathum Raktham chinthi marichuyirekiyathum ippol Chinthichu nandiyode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മന്നവനേശുതാനുന്നത ബലിയായ്</dc:title>
  <dc:subject>269</dc:subject>
  <dc:creator>Bcc Abca</dc:creator>
  <cp:keywords>Formatting Pending</cp:keywords>
  <cp:lastModifiedBy>Bcc Abca</cp:lastModifiedBy>
  <cp:revision>3</cp:revision>
  <dcterms:created xsi:type="dcterms:W3CDTF">2023-12-31T06:36:20Z</dcterms:created>
  <dcterms:modified xsi:type="dcterms:W3CDTF">2025-03-23T06:32:49Z</dcterms:modified>
</cp:coreProperties>
</file>